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D0DD-9FD5-9BEE-6E09-8F7D94264C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7FC36D-7275-C064-58E9-D678D9698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65DC4-179D-D38E-B42A-5A9DF560C7B5}"/>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5" name="Footer Placeholder 4">
            <a:extLst>
              <a:ext uri="{FF2B5EF4-FFF2-40B4-BE49-F238E27FC236}">
                <a16:creationId xmlns:a16="http://schemas.microsoft.com/office/drawing/2014/main" id="{EC1A1339-67DA-C325-1383-FB60FE2A3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78273-BF98-05FA-9C4F-8F1E0D68BB50}"/>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201814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9A42-029F-55B3-8620-56CCD99B44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3C5987-EBFF-CD6B-CC73-3E2F2E10D5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DA6B0-EF6E-49A0-5494-F363496CD143}"/>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5" name="Footer Placeholder 4">
            <a:extLst>
              <a:ext uri="{FF2B5EF4-FFF2-40B4-BE49-F238E27FC236}">
                <a16:creationId xmlns:a16="http://schemas.microsoft.com/office/drawing/2014/main" id="{0F4523BC-2840-B532-7FBF-17CEA60D2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2074C-612C-0EAD-3B89-BE10CD5CC513}"/>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336464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2D734-A5F9-1D81-F6D5-9A16A014FE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D9A1F4-DACA-4D27-0364-B798A1A9EA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71D7-9F5A-F9D4-124E-FB277A607D64}"/>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5" name="Footer Placeholder 4">
            <a:extLst>
              <a:ext uri="{FF2B5EF4-FFF2-40B4-BE49-F238E27FC236}">
                <a16:creationId xmlns:a16="http://schemas.microsoft.com/office/drawing/2014/main" id="{E7D03A55-2FD9-159C-F891-FDA883DE5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EC5CC-56F5-6306-4259-4CB25BFE62F3}"/>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83217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36-84D5-B605-FA63-96695B5A3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5495C-249F-4897-1883-5A9EE25BD7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80527-01F1-8421-2331-C14C09177BBA}"/>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5" name="Footer Placeholder 4">
            <a:extLst>
              <a:ext uri="{FF2B5EF4-FFF2-40B4-BE49-F238E27FC236}">
                <a16:creationId xmlns:a16="http://schemas.microsoft.com/office/drawing/2014/main" id="{1785605D-80FD-4916-126E-E48FEE48F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FA96B-FD37-B881-AE23-DEE9050B6341}"/>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219861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79C0-1A0F-BD5F-E35B-9160400D9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B00D6B-F69B-BE07-B4F2-B1681C479A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38AEFD-CABF-BE7F-2B58-45D6CEE1C39C}"/>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5" name="Footer Placeholder 4">
            <a:extLst>
              <a:ext uri="{FF2B5EF4-FFF2-40B4-BE49-F238E27FC236}">
                <a16:creationId xmlns:a16="http://schemas.microsoft.com/office/drawing/2014/main" id="{0156A80E-713C-F472-E0D8-A9727E564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3349B-86E4-F771-6D2E-361BDE4E98FB}"/>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88182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65D1-BA47-E4E4-2458-88A42C01B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B9DF8-31FC-6D39-525A-5C97767909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CD69D-A15D-1DB6-2DE9-32A772C352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2ADC71-E722-7951-7103-1AB755193D51}"/>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6" name="Footer Placeholder 5">
            <a:extLst>
              <a:ext uri="{FF2B5EF4-FFF2-40B4-BE49-F238E27FC236}">
                <a16:creationId xmlns:a16="http://schemas.microsoft.com/office/drawing/2014/main" id="{0DB4963A-CC55-2E10-05C4-65FD7BC45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7C7EC-9D77-BD04-14CB-C94D2CE72A9F}"/>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415022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E17F-A28A-335E-8B67-FFFEBD9D8D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5E4AA-8A44-A010-91A0-899770DD6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BA407-E2FE-7B3C-D2DD-32F85CD73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E3B48C-D003-3383-2288-33E9817F3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1E105A-0E86-C3AA-231F-EE5F5FA2B4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B9F1DA-432C-8772-BC0E-02AFD689BFF6}"/>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8" name="Footer Placeholder 7">
            <a:extLst>
              <a:ext uri="{FF2B5EF4-FFF2-40B4-BE49-F238E27FC236}">
                <a16:creationId xmlns:a16="http://schemas.microsoft.com/office/drawing/2014/main" id="{300EC366-EF82-2879-6D1D-1A85034578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214DF6-6A68-0679-5979-9933806F0622}"/>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97167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6D2B-D473-C7D1-6E7B-E96B0B59E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637E8C-554B-A6E1-E030-7313550BC582}"/>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4" name="Footer Placeholder 3">
            <a:extLst>
              <a:ext uri="{FF2B5EF4-FFF2-40B4-BE49-F238E27FC236}">
                <a16:creationId xmlns:a16="http://schemas.microsoft.com/office/drawing/2014/main" id="{DD7C0D13-1BAB-86B1-9335-F2929ABF8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3BD6F1-27F0-CE56-E9C7-42CBD372FABF}"/>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276323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818FD-79A4-0E25-91FC-E058A4208BEB}"/>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3" name="Footer Placeholder 2">
            <a:extLst>
              <a:ext uri="{FF2B5EF4-FFF2-40B4-BE49-F238E27FC236}">
                <a16:creationId xmlns:a16="http://schemas.microsoft.com/office/drawing/2014/main" id="{D49A199A-C30B-B7F4-6738-1B64D311B5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FE62D2-FADF-C5FB-DC1D-9E61A2775A01}"/>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408746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1458-F4EC-8E0B-D01C-6A7915827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BF47E3-FB16-6A96-5883-255CC3E36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FFAAEE-D312-6F06-F7DA-7C2704225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7931C-C994-FEBE-CAE4-1ECE813D6B10}"/>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6" name="Footer Placeholder 5">
            <a:extLst>
              <a:ext uri="{FF2B5EF4-FFF2-40B4-BE49-F238E27FC236}">
                <a16:creationId xmlns:a16="http://schemas.microsoft.com/office/drawing/2014/main" id="{7F1D6797-EDC8-26E8-29AF-C2DA964D2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4EA94-81AC-4EDE-8647-87BEF361AFCB}"/>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302870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9DFF-D7C5-A3E7-567E-E9F8099D8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496B08-28C2-A1D8-BEE5-4B1262FB79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ECBDAC-5D88-666E-0FF5-95F39CA88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73F94-1E8D-0B06-4779-C376E7FF128E}"/>
              </a:ext>
            </a:extLst>
          </p:cNvPr>
          <p:cNvSpPr>
            <a:spLocks noGrp="1"/>
          </p:cNvSpPr>
          <p:nvPr>
            <p:ph type="dt" sz="half" idx="10"/>
          </p:nvPr>
        </p:nvSpPr>
        <p:spPr/>
        <p:txBody>
          <a:bodyPr/>
          <a:lstStyle/>
          <a:p>
            <a:fld id="{F5551FD7-9B04-471A-8D32-95D11E4B9138}" type="datetimeFigureOut">
              <a:rPr lang="en-US" smtClean="0"/>
              <a:t>6/28/2025</a:t>
            </a:fld>
            <a:endParaRPr lang="en-US"/>
          </a:p>
        </p:txBody>
      </p:sp>
      <p:sp>
        <p:nvSpPr>
          <p:cNvPr id="6" name="Footer Placeholder 5">
            <a:extLst>
              <a:ext uri="{FF2B5EF4-FFF2-40B4-BE49-F238E27FC236}">
                <a16:creationId xmlns:a16="http://schemas.microsoft.com/office/drawing/2014/main" id="{FA448461-E618-997D-8D13-DCC86F2AE2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D8B2F-24B9-181A-017E-51A3331FEA70}"/>
              </a:ext>
            </a:extLst>
          </p:cNvPr>
          <p:cNvSpPr>
            <a:spLocks noGrp="1"/>
          </p:cNvSpPr>
          <p:nvPr>
            <p:ph type="sldNum" sz="quarter" idx="12"/>
          </p:nvPr>
        </p:nvSpPr>
        <p:spPr/>
        <p:txBody>
          <a:bodyPr/>
          <a:lstStyle/>
          <a:p>
            <a:fld id="{4EACAC9D-7E1A-4DB4-8A48-88357CE51DC5}" type="slidenum">
              <a:rPr lang="en-US" smtClean="0"/>
              <a:t>‹#›</a:t>
            </a:fld>
            <a:endParaRPr lang="en-US"/>
          </a:p>
        </p:txBody>
      </p:sp>
    </p:spTree>
    <p:extLst>
      <p:ext uri="{BB962C8B-B14F-4D97-AF65-F5344CB8AC3E}">
        <p14:creationId xmlns:p14="http://schemas.microsoft.com/office/powerpoint/2010/main" val="48499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76575-B55C-70E7-8342-655DC212C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30757-F4A9-43D8-4C24-672D9F8AC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045F5-89C2-0974-0039-2534BA1D7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51FD7-9B04-471A-8D32-95D11E4B9138}" type="datetimeFigureOut">
              <a:rPr lang="en-US" smtClean="0"/>
              <a:t>6/28/2025</a:t>
            </a:fld>
            <a:endParaRPr lang="en-US"/>
          </a:p>
        </p:txBody>
      </p:sp>
      <p:sp>
        <p:nvSpPr>
          <p:cNvPr id="5" name="Footer Placeholder 4">
            <a:extLst>
              <a:ext uri="{FF2B5EF4-FFF2-40B4-BE49-F238E27FC236}">
                <a16:creationId xmlns:a16="http://schemas.microsoft.com/office/drawing/2014/main" id="{9E338759-BDE5-6427-16A1-F5E16AA91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C5CA9-144B-34FD-AEDB-874102BB0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CAC9D-7E1A-4DB4-8A48-88357CE51DC5}" type="slidenum">
              <a:rPr lang="en-US" smtClean="0"/>
              <a:t>‹#›</a:t>
            </a:fld>
            <a:endParaRPr lang="en-US"/>
          </a:p>
        </p:txBody>
      </p:sp>
    </p:spTree>
    <p:extLst>
      <p:ext uri="{BB962C8B-B14F-4D97-AF65-F5344CB8AC3E}">
        <p14:creationId xmlns:p14="http://schemas.microsoft.com/office/powerpoint/2010/main" val="28141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115D-0767-A4B2-0BEE-0712AB108E6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38B42BB-0184-204A-452B-F72921A6CA5E}"/>
              </a:ext>
            </a:extLst>
          </p:cNvPr>
          <p:cNvSpPr>
            <a:spLocks noGrp="1"/>
          </p:cNvSpPr>
          <p:nvPr>
            <p:ph type="subTitle" idx="1"/>
          </p:nvPr>
        </p:nvSpPr>
        <p:spPr/>
        <p:txBody>
          <a:bodyPr/>
          <a:lstStyle/>
          <a:p>
            <a:endParaRPr lang="en-US"/>
          </a:p>
        </p:txBody>
      </p:sp>
      <p:pic>
        <p:nvPicPr>
          <p:cNvPr id="5" name="Picture 4" descr="A water with a boat in it&#10;&#10;Description automatically generated">
            <a:extLst>
              <a:ext uri="{FF2B5EF4-FFF2-40B4-BE49-F238E27FC236}">
                <a16:creationId xmlns:a16="http://schemas.microsoft.com/office/drawing/2014/main" id="{E297B392-0B64-CED8-682B-2DCBF27AC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85096" cy="6816725"/>
          </a:xfrm>
          <a:prstGeom prst="rect">
            <a:avLst/>
          </a:prstGeom>
        </p:spPr>
      </p:pic>
    </p:spTree>
    <p:extLst>
      <p:ext uri="{BB962C8B-B14F-4D97-AF65-F5344CB8AC3E}">
        <p14:creationId xmlns:p14="http://schemas.microsoft.com/office/powerpoint/2010/main" val="354334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B07-F500-B7C5-0384-48A75B1E9F98}"/>
              </a:ext>
            </a:extLst>
          </p:cNvPr>
          <p:cNvSpPr>
            <a:spLocks noGrp="1"/>
          </p:cNvSpPr>
          <p:nvPr>
            <p:ph type="title"/>
          </p:nvPr>
        </p:nvSpPr>
        <p:spPr/>
        <p:txBody>
          <a:bodyPr/>
          <a:lstStyle/>
          <a:p>
            <a:r>
              <a:rPr lang="en-US" dirty="0">
                <a:highlight>
                  <a:srgbClr val="C0C0C0"/>
                </a:highlight>
              </a:rPr>
              <a:t>III. What The WILL of God Desires</a:t>
            </a:r>
          </a:p>
        </p:txBody>
      </p:sp>
      <p:sp>
        <p:nvSpPr>
          <p:cNvPr id="3" name="Content Placeholder 2">
            <a:extLst>
              <a:ext uri="{FF2B5EF4-FFF2-40B4-BE49-F238E27FC236}">
                <a16:creationId xmlns:a16="http://schemas.microsoft.com/office/drawing/2014/main" id="{3F56F344-B0D7-FFB5-C9D2-BF577C059488}"/>
              </a:ext>
            </a:extLst>
          </p:cNvPr>
          <p:cNvSpPr>
            <a:spLocks noGrp="1"/>
          </p:cNvSpPr>
          <p:nvPr>
            <p:ph idx="1"/>
          </p:nvPr>
        </p:nvSpPr>
        <p:spPr/>
        <p:txBody>
          <a:bodyPr>
            <a:normAutofit/>
          </a:bodyPr>
          <a:lstStyle/>
          <a:p>
            <a:pPr marL="0" indent="0" algn="l">
              <a:buNone/>
            </a:pPr>
            <a:r>
              <a:rPr lang="en-US" sz="5000" dirty="0">
                <a:highlight>
                  <a:srgbClr val="00FFFF"/>
                </a:highlight>
              </a:rPr>
              <a:t>2. Appreciation</a:t>
            </a:r>
          </a:p>
          <a:p>
            <a:pPr marL="0" indent="0" algn="l">
              <a:buNone/>
            </a:pPr>
            <a:r>
              <a:rPr lang="en-US" sz="4500" b="0" i="0" dirty="0">
                <a:solidFill>
                  <a:srgbClr val="000000"/>
                </a:solidFill>
                <a:effectLst/>
                <a:highlight>
                  <a:srgbClr val="C0C0C0"/>
                </a:highlight>
                <a:latin typeface="system-ui"/>
              </a:rPr>
              <a:t>1 Thessalonians 5:18</a:t>
            </a:r>
          </a:p>
          <a:p>
            <a:pPr marL="0" indent="0" algn="l">
              <a:buNone/>
            </a:pPr>
            <a:r>
              <a:rPr lang="en-US" sz="4500" dirty="0">
                <a:solidFill>
                  <a:srgbClr val="000000"/>
                </a:solidFill>
                <a:highlight>
                  <a:srgbClr val="C0C0C0"/>
                </a:highlight>
                <a:latin typeface="system-ui"/>
              </a:rPr>
              <a:t>G</a:t>
            </a:r>
            <a:r>
              <a:rPr lang="en-US" sz="4500" b="0" i="0" dirty="0">
                <a:solidFill>
                  <a:srgbClr val="000000"/>
                </a:solidFill>
                <a:effectLst/>
                <a:highlight>
                  <a:srgbClr val="C0C0C0"/>
                </a:highlight>
                <a:latin typeface="system-ui"/>
              </a:rPr>
              <a:t>ive thanks in all circumstances; for this is God’s will for you in Christ Jesus.</a:t>
            </a:r>
          </a:p>
        </p:txBody>
      </p:sp>
    </p:spTree>
    <p:extLst>
      <p:ext uri="{BB962C8B-B14F-4D97-AF65-F5344CB8AC3E}">
        <p14:creationId xmlns:p14="http://schemas.microsoft.com/office/powerpoint/2010/main" val="158019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B07-F500-B7C5-0384-48A75B1E9F98}"/>
              </a:ext>
            </a:extLst>
          </p:cNvPr>
          <p:cNvSpPr>
            <a:spLocks noGrp="1"/>
          </p:cNvSpPr>
          <p:nvPr>
            <p:ph type="title"/>
          </p:nvPr>
        </p:nvSpPr>
        <p:spPr>
          <a:xfrm>
            <a:off x="771525" y="0"/>
            <a:ext cx="10515600" cy="1325563"/>
          </a:xfrm>
        </p:spPr>
        <p:txBody>
          <a:bodyPr/>
          <a:lstStyle/>
          <a:p>
            <a:r>
              <a:rPr lang="en-US" dirty="0">
                <a:highlight>
                  <a:srgbClr val="C0C0C0"/>
                </a:highlight>
              </a:rPr>
              <a:t>III. What The WILL of God Desires</a:t>
            </a:r>
          </a:p>
        </p:txBody>
      </p:sp>
      <p:sp>
        <p:nvSpPr>
          <p:cNvPr id="3" name="Content Placeholder 2">
            <a:extLst>
              <a:ext uri="{FF2B5EF4-FFF2-40B4-BE49-F238E27FC236}">
                <a16:creationId xmlns:a16="http://schemas.microsoft.com/office/drawing/2014/main" id="{3F56F344-B0D7-FFB5-C9D2-BF577C059488}"/>
              </a:ext>
            </a:extLst>
          </p:cNvPr>
          <p:cNvSpPr>
            <a:spLocks noGrp="1"/>
          </p:cNvSpPr>
          <p:nvPr>
            <p:ph idx="1"/>
          </p:nvPr>
        </p:nvSpPr>
        <p:spPr>
          <a:xfrm>
            <a:off x="219075" y="1419225"/>
            <a:ext cx="11134725" cy="5073650"/>
          </a:xfrm>
        </p:spPr>
        <p:txBody>
          <a:bodyPr>
            <a:normAutofit/>
          </a:bodyPr>
          <a:lstStyle/>
          <a:p>
            <a:pPr marL="0" indent="0" algn="l">
              <a:buNone/>
            </a:pPr>
            <a:r>
              <a:rPr lang="en-US" sz="5000" dirty="0">
                <a:highlight>
                  <a:srgbClr val="00FFFF"/>
                </a:highlight>
              </a:rPr>
              <a:t>3. Submission</a:t>
            </a:r>
          </a:p>
          <a:p>
            <a:pPr marL="0" indent="0" algn="l">
              <a:buNone/>
            </a:pPr>
            <a:r>
              <a:rPr lang="en-US" sz="3500" b="0" i="0" dirty="0">
                <a:solidFill>
                  <a:srgbClr val="000000"/>
                </a:solidFill>
                <a:effectLst/>
                <a:highlight>
                  <a:srgbClr val="C0C0C0"/>
                </a:highlight>
                <a:latin typeface="system-ui"/>
              </a:rPr>
              <a:t>1 Peter 4:19</a:t>
            </a:r>
          </a:p>
          <a:p>
            <a:pPr marL="0" indent="0" algn="l">
              <a:buNone/>
            </a:pPr>
            <a:r>
              <a:rPr lang="en-US" sz="3500" b="0" i="0" dirty="0">
                <a:solidFill>
                  <a:srgbClr val="000000"/>
                </a:solidFill>
                <a:effectLst/>
                <a:highlight>
                  <a:srgbClr val="C0C0C0"/>
                </a:highlight>
                <a:latin typeface="system-ui"/>
              </a:rPr>
              <a:t>So then, those who suffer according to God’s will should commit themselves to their faithful Creator and continue to do good.</a:t>
            </a:r>
          </a:p>
          <a:p>
            <a:pPr marL="0" indent="0" algn="l">
              <a:buNone/>
            </a:pPr>
            <a:r>
              <a:rPr lang="en-US" sz="3500" b="0" i="0" dirty="0">
                <a:solidFill>
                  <a:srgbClr val="000000"/>
                </a:solidFill>
                <a:effectLst/>
                <a:highlight>
                  <a:srgbClr val="C0C0C0"/>
                </a:highlight>
                <a:latin typeface="system-ui"/>
              </a:rPr>
              <a:t>Colossians 1:9 For this reason, since the day we heard about you, we have not stopped praying for you. We continually ask God to fill you with the knowledge of his will through all the wisdom and understanding that the Spirit gives,</a:t>
            </a:r>
          </a:p>
          <a:p>
            <a:pPr marL="0" indent="0" algn="l">
              <a:buNone/>
            </a:pPr>
            <a:endParaRPr lang="en-US" sz="3600" b="0" i="0" dirty="0">
              <a:solidFill>
                <a:srgbClr val="000000"/>
              </a:solidFill>
              <a:effectLst/>
              <a:latin typeface="system-ui"/>
            </a:endParaRPr>
          </a:p>
          <a:p>
            <a:pPr marL="0" indent="0" algn="l">
              <a:buNone/>
            </a:pPr>
            <a:endParaRPr lang="en-US" sz="3600" b="0" i="0" dirty="0">
              <a:solidFill>
                <a:srgbClr val="000000"/>
              </a:solidFill>
              <a:effectLst/>
              <a:latin typeface="system-ui"/>
            </a:endParaRPr>
          </a:p>
        </p:txBody>
      </p:sp>
    </p:spTree>
    <p:extLst>
      <p:ext uri="{BB962C8B-B14F-4D97-AF65-F5344CB8AC3E}">
        <p14:creationId xmlns:p14="http://schemas.microsoft.com/office/powerpoint/2010/main" val="203786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115D-0767-A4B2-0BEE-0712AB108E6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38B42BB-0184-204A-452B-F72921A6CA5E}"/>
              </a:ext>
            </a:extLst>
          </p:cNvPr>
          <p:cNvSpPr>
            <a:spLocks noGrp="1"/>
          </p:cNvSpPr>
          <p:nvPr>
            <p:ph type="subTitle" idx="1"/>
          </p:nvPr>
        </p:nvSpPr>
        <p:spPr/>
        <p:txBody>
          <a:bodyPr/>
          <a:lstStyle/>
          <a:p>
            <a:endParaRPr lang="en-US"/>
          </a:p>
        </p:txBody>
      </p:sp>
      <p:pic>
        <p:nvPicPr>
          <p:cNvPr id="5" name="Picture 4" descr="A water with a boat in it&#10;&#10;Description automatically generated">
            <a:extLst>
              <a:ext uri="{FF2B5EF4-FFF2-40B4-BE49-F238E27FC236}">
                <a16:creationId xmlns:a16="http://schemas.microsoft.com/office/drawing/2014/main" id="{E297B392-0B64-CED8-682B-2DCBF27AC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85096" cy="6816725"/>
          </a:xfrm>
          <a:prstGeom prst="rect">
            <a:avLst/>
          </a:prstGeom>
        </p:spPr>
      </p:pic>
    </p:spTree>
    <p:extLst>
      <p:ext uri="{BB962C8B-B14F-4D97-AF65-F5344CB8AC3E}">
        <p14:creationId xmlns:p14="http://schemas.microsoft.com/office/powerpoint/2010/main" val="134022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638-E5A6-BE5A-E56D-A55262449F54}"/>
              </a:ext>
            </a:extLst>
          </p:cNvPr>
          <p:cNvSpPr>
            <a:spLocks noGrp="1"/>
          </p:cNvSpPr>
          <p:nvPr>
            <p:ph type="title"/>
          </p:nvPr>
        </p:nvSpPr>
        <p:spPr>
          <a:xfrm>
            <a:off x="503854" y="133351"/>
            <a:ext cx="10849946" cy="1557338"/>
          </a:xfrm>
        </p:spPr>
        <p:txBody>
          <a:bodyPr>
            <a:normAutofit/>
          </a:bodyPr>
          <a:lstStyle/>
          <a:p>
            <a:r>
              <a:rPr lang="en-US" sz="5500" dirty="0">
                <a:highlight>
                  <a:srgbClr val="C0C0C0"/>
                </a:highlight>
              </a:rPr>
              <a:t>The Will of God</a:t>
            </a:r>
          </a:p>
        </p:txBody>
      </p:sp>
      <p:sp>
        <p:nvSpPr>
          <p:cNvPr id="3" name="Content Placeholder 2">
            <a:extLst>
              <a:ext uri="{FF2B5EF4-FFF2-40B4-BE49-F238E27FC236}">
                <a16:creationId xmlns:a16="http://schemas.microsoft.com/office/drawing/2014/main" id="{AA51D52B-0D27-960D-2C9B-C6FAA148995D}"/>
              </a:ext>
            </a:extLst>
          </p:cNvPr>
          <p:cNvSpPr>
            <a:spLocks noGrp="1"/>
          </p:cNvSpPr>
          <p:nvPr>
            <p:ph idx="1"/>
          </p:nvPr>
        </p:nvSpPr>
        <p:spPr>
          <a:xfrm>
            <a:off x="503854" y="1495425"/>
            <a:ext cx="11159412" cy="4877383"/>
          </a:xfrm>
        </p:spPr>
        <p:txBody>
          <a:bodyPr/>
          <a:lstStyle/>
          <a:p>
            <a:pPr marL="0" indent="0" algn="l">
              <a:buNone/>
            </a:pPr>
            <a:r>
              <a:rPr lang="en-US" sz="3500" b="0" i="0" dirty="0">
                <a:solidFill>
                  <a:srgbClr val="000000"/>
                </a:solidFill>
                <a:effectLst/>
                <a:latin typeface="system-ui"/>
              </a:rPr>
              <a:t>Hebrews 10:8-10</a:t>
            </a:r>
          </a:p>
          <a:p>
            <a:pPr marL="0" indent="0" algn="l">
              <a:buNone/>
            </a:pPr>
            <a:r>
              <a:rPr lang="en-US" sz="3500" b="1" i="0" baseline="30000" dirty="0">
                <a:solidFill>
                  <a:srgbClr val="000000"/>
                </a:solidFill>
                <a:effectLst/>
                <a:latin typeface="system-ui"/>
              </a:rPr>
              <a:t>8 </a:t>
            </a:r>
            <a:r>
              <a:rPr lang="en-US" sz="3500" b="0" i="0" dirty="0">
                <a:solidFill>
                  <a:srgbClr val="000000"/>
                </a:solidFill>
                <a:effectLst/>
                <a:latin typeface="system-ui"/>
              </a:rPr>
              <a:t>Above when he said, Sacrifice and offering and burnt offerings and offering for sin thou </a:t>
            </a:r>
            <a:r>
              <a:rPr lang="en-US" sz="3500" b="0" i="0" dirty="0" err="1">
                <a:solidFill>
                  <a:srgbClr val="000000"/>
                </a:solidFill>
                <a:effectLst/>
                <a:latin typeface="system-ui"/>
              </a:rPr>
              <a:t>wouldest</a:t>
            </a:r>
            <a:r>
              <a:rPr lang="en-US" sz="3500" b="0" i="0" dirty="0">
                <a:solidFill>
                  <a:srgbClr val="000000"/>
                </a:solidFill>
                <a:effectLst/>
                <a:latin typeface="system-ui"/>
              </a:rPr>
              <a:t> not, neither hadst pleasure therein; which are offered by the law;</a:t>
            </a:r>
          </a:p>
          <a:p>
            <a:pPr marL="0" indent="0" algn="l">
              <a:buNone/>
            </a:pPr>
            <a:r>
              <a:rPr lang="en-US" sz="3500" b="1" i="0" baseline="30000" dirty="0">
                <a:solidFill>
                  <a:srgbClr val="000000"/>
                </a:solidFill>
                <a:effectLst/>
                <a:latin typeface="system-ui"/>
              </a:rPr>
              <a:t>9 </a:t>
            </a:r>
            <a:r>
              <a:rPr lang="en-US" sz="3500" b="0" i="0" dirty="0">
                <a:solidFill>
                  <a:srgbClr val="000000"/>
                </a:solidFill>
                <a:effectLst/>
                <a:latin typeface="system-ui"/>
              </a:rPr>
              <a:t>Then said he, Lo, I come to do thy will, O God. He taketh away the first, that he may establish the second.</a:t>
            </a:r>
          </a:p>
          <a:p>
            <a:pPr marL="0" indent="0" algn="l">
              <a:buNone/>
            </a:pPr>
            <a:r>
              <a:rPr lang="en-US" sz="3500" b="1" i="0" baseline="30000" dirty="0">
                <a:solidFill>
                  <a:srgbClr val="000000"/>
                </a:solidFill>
                <a:effectLst/>
                <a:latin typeface="system-ui"/>
              </a:rPr>
              <a:t>10 </a:t>
            </a:r>
            <a:r>
              <a:rPr lang="en-US" sz="3500" b="0" i="0" dirty="0">
                <a:solidFill>
                  <a:srgbClr val="000000"/>
                </a:solidFill>
                <a:effectLst/>
                <a:latin typeface="system-ui"/>
              </a:rPr>
              <a:t>By the which will we are sanctified through the offering of the body of Jesus Christ once for all.</a:t>
            </a:r>
          </a:p>
          <a:p>
            <a:pPr marL="0" indent="0">
              <a:buNone/>
            </a:pPr>
            <a:endParaRPr lang="en-US" dirty="0"/>
          </a:p>
        </p:txBody>
      </p:sp>
    </p:spTree>
    <p:extLst>
      <p:ext uri="{BB962C8B-B14F-4D97-AF65-F5344CB8AC3E}">
        <p14:creationId xmlns:p14="http://schemas.microsoft.com/office/powerpoint/2010/main" val="103801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638-E5A6-BE5A-E56D-A55262449F54}"/>
              </a:ext>
            </a:extLst>
          </p:cNvPr>
          <p:cNvSpPr>
            <a:spLocks noGrp="1"/>
          </p:cNvSpPr>
          <p:nvPr>
            <p:ph type="title"/>
          </p:nvPr>
        </p:nvSpPr>
        <p:spPr>
          <a:xfrm>
            <a:off x="528734" y="18046"/>
            <a:ext cx="10515600" cy="1325563"/>
          </a:xfrm>
        </p:spPr>
        <p:txBody>
          <a:bodyPr/>
          <a:lstStyle/>
          <a:p>
            <a:r>
              <a:rPr lang="en-US" dirty="0">
                <a:highlight>
                  <a:srgbClr val="C0C0C0"/>
                </a:highlight>
              </a:rPr>
              <a:t>I. What the Will of God will do for me.</a:t>
            </a:r>
          </a:p>
        </p:txBody>
      </p:sp>
      <p:sp>
        <p:nvSpPr>
          <p:cNvPr id="3" name="Content Placeholder 2">
            <a:extLst>
              <a:ext uri="{FF2B5EF4-FFF2-40B4-BE49-F238E27FC236}">
                <a16:creationId xmlns:a16="http://schemas.microsoft.com/office/drawing/2014/main" id="{AA51D52B-0D27-960D-2C9B-C6FAA148995D}"/>
              </a:ext>
            </a:extLst>
          </p:cNvPr>
          <p:cNvSpPr>
            <a:spLocks noGrp="1"/>
          </p:cNvSpPr>
          <p:nvPr>
            <p:ph idx="1"/>
          </p:nvPr>
        </p:nvSpPr>
        <p:spPr>
          <a:xfrm>
            <a:off x="503854" y="1343609"/>
            <a:ext cx="11159412" cy="5029200"/>
          </a:xfrm>
        </p:spPr>
        <p:txBody>
          <a:bodyPr>
            <a:normAutofit fontScale="92500" lnSpcReduction="10000"/>
          </a:bodyPr>
          <a:lstStyle/>
          <a:p>
            <a:pPr marL="0" indent="0" algn="l">
              <a:buNone/>
            </a:pPr>
            <a:r>
              <a:rPr lang="en-US" sz="5000" b="0" i="0" dirty="0">
                <a:solidFill>
                  <a:srgbClr val="000000"/>
                </a:solidFill>
                <a:effectLst/>
                <a:highlight>
                  <a:srgbClr val="00FFFF"/>
                </a:highlight>
                <a:latin typeface="system-ui"/>
              </a:rPr>
              <a:t>1. Gives me specific service.</a:t>
            </a:r>
          </a:p>
          <a:p>
            <a:pPr marL="0" indent="0" algn="l">
              <a:buNone/>
            </a:pPr>
            <a:r>
              <a:rPr lang="en-US" sz="3200" b="0" i="0" dirty="0">
                <a:solidFill>
                  <a:srgbClr val="000000"/>
                </a:solidFill>
                <a:effectLst/>
                <a:highlight>
                  <a:srgbClr val="C0C0C0"/>
                </a:highlight>
                <a:latin typeface="system-ui"/>
              </a:rPr>
              <a:t>Isaiah 6:1-8</a:t>
            </a:r>
          </a:p>
          <a:p>
            <a:pPr marL="0" indent="0" algn="l">
              <a:buNone/>
            </a:pPr>
            <a:r>
              <a:rPr lang="en-US" sz="3200" b="0" i="0" dirty="0">
                <a:solidFill>
                  <a:srgbClr val="000000"/>
                </a:solidFill>
                <a:effectLst/>
                <a:highlight>
                  <a:srgbClr val="C0C0C0"/>
                </a:highlight>
                <a:latin typeface="system-ui"/>
              </a:rPr>
              <a:t>In the year that king Uzziah died I saw also the </a:t>
            </a:r>
            <a:r>
              <a:rPr lang="en-US" sz="3200" b="0" i="0" cap="small" dirty="0">
                <a:solidFill>
                  <a:srgbClr val="000000"/>
                </a:solidFill>
                <a:effectLst/>
                <a:highlight>
                  <a:srgbClr val="C0C0C0"/>
                </a:highlight>
                <a:latin typeface="system-ui"/>
              </a:rPr>
              <a:t>Lord</a:t>
            </a:r>
            <a:r>
              <a:rPr lang="en-US" sz="3200" b="0" i="0" dirty="0">
                <a:solidFill>
                  <a:srgbClr val="000000"/>
                </a:solidFill>
                <a:effectLst/>
                <a:highlight>
                  <a:srgbClr val="C0C0C0"/>
                </a:highlight>
                <a:latin typeface="system-ui"/>
              </a:rPr>
              <a:t> sitting upon a throne, high and lifted up, and his train filled the temple.</a:t>
            </a:r>
          </a:p>
          <a:p>
            <a:pPr marL="0" indent="0" algn="l">
              <a:buNone/>
            </a:pPr>
            <a:r>
              <a:rPr lang="en-US" sz="3200" b="1" i="0" baseline="30000" dirty="0">
                <a:solidFill>
                  <a:srgbClr val="000000"/>
                </a:solidFill>
                <a:effectLst/>
                <a:highlight>
                  <a:srgbClr val="C0C0C0"/>
                </a:highlight>
                <a:latin typeface="system-ui"/>
              </a:rPr>
              <a:t>2 </a:t>
            </a:r>
            <a:r>
              <a:rPr lang="en-US" sz="3200" b="0" i="0" dirty="0">
                <a:solidFill>
                  <a:srgbClr val="000000"/>
                </a:solidFill>
                <a:effectLst/>
                <a:highlight>
                  <a:srgbClr val="C0C0C0"/>
                </a:highlight>
                <a:latin typeface="system-ui"/>
              </a:rPr>
              <a:t>Above it stood the </a:t>
            </a:r>
            <a:r>
              <a:rPr lang="en-US" sz="3200" b="0" i="0" dirty="0" err="1">
                <a:solidFill>
                  <a:srgbClr val="000000"/>
                </a:solidFill>
                <a:effectLst/>
                <a:highlight>
                  <a:srgbClr val="C0C0C0"/>
                </a:highlight>
                <a:latin typeface="system-ui"/>
              </a:rPr>
              <a:t>seraphims</a:t>
            </a:r>
            <a:r>
              <a:rPr lang="en-US" sz="3200" b="0" i="0" dirty="0">
                <a:solidFill>
                  <a:srgbClr val="000000"/>
                </a:solidFill>
                <a:effectLst/>
                <a:highlight>
                  <a:srgbClr val="C0C0C0"/>
                </a:highlight>
                <a:latin typeface="system-ui"/>
              </a:rPr>
              <a:t>: each one had six wings; with twain he covered his face, and with twain he covered his feet, and with twain he did fly.</a:t>
            </a:r>
          </a:p>
          <a:p>
            <a:pPr marL="0" indent="0" algn="l">
              <a:buNone/>
            </a:pPr>
            <a:r>
              <a:rPr lang="en-US" sz="3200" b="1" i="0" baseline="30000" dirty="0">
                <a:solidFill>
                  <a:srgbClr val="000000"/>
                </a:solidFill>
                <a:effectLst/>
                <a:highlight>
                  <a:srgbClr val="C0C0C0"/>
                </a:highlight>
                <a:latin typeface="system-ui"/>
              </a:rPr>
              <a:t>3 </a:t>
            </a:r>
            <a:r>
              <a:rPr lang="en-US" sz="3200" b="0" i="0" dirty="0">
                <a:solidFill>
                  <a:srgbClr val="000000"/>
                </a:solidFill>
                <a:effectLst/>
                <a:highlight>
                  <a:srgbClr val="C0C0C0"/>
                </a:highlight>
                <a:latin typeface="system-ui"/>
              </a:rPr>
              <a:t>And one cried unto another, and said, Holy, holy, holy, is the </a:t>
            </a:r>
            <a:r>
              <a:rPr lang="en-US" sz="3200" b="0" i="0" cap="small" dirty="0">
                <a:solidFill>
                  <a:srgbClr val="000000"/>
                </a:solidFill>
                <a:effectLst/>
                <a:highlight>
                  <a:srgbClr val="C0C0C0"/>
                </a:highlight>
                <a:latin typeface="system-ui"/>
              </a:rPr>
              <a:t>Lord</a:t>
            </a:r>
            <a:r>
              <a:rPr lang="en-US" sz="3200" b="0" i="0" dirty="0">
                <a:solidFill>
                  <a:srgbClr val="000000"/>
                </a:solidFill>
                <a:effectLst/>
                <a:highlight>
                  <a:srgbClr val="C0C0C0"/>
                </a:highlight>
                <a:latin typeface="system-ui"/>
              </a:rPr>
              <a:t> of hosts: the whole earth is full of his glory.</a:t>
            </a:r>
          </a:p>
          <a:p>
            <a:pPr marL="0" indent="0" algn="l">
              <a:buNone/>
            </a:pPr>
            <a:r>
              <a:rPr lang="en-US" sz="3200" b="1" i="0" baseline="30000" dirty="0">
                <a:solidFill>
                  <a:srgbClr val="000000"/>
                </a:solidFill>
                <a:effectLst/>
                <a:highlight>
                  <a:srgbClr val="C0C0C0"/>
                </a:highlight>
                <a:latin typeface="system-ui"/>
              </a:rPr>
              <a:t>4 </a:t>
            </a:r>
            <a:r>
              <a:rPr lang="en-US" sz="3200" b="0" i="0" dirty="0">
                <a:solidFill>
                  <a:srgbClr val="000000"/>
                </a:solidFill>
                <a:effectLst/>
                <a:highlight>
                  <a:srgbClr val="C0C0C0"/>
                </a:highlight>
                <a:latin typeface="system-ui"/>
              </a:rPr>
              <a:t>And the posts of the door moved at the voice of him that cried, and the house was filled with smoke.</a:t>
            </a:r>
          </a:p>
        </p:txBody>
      </p:sp>
    </p:spTree>
    <p:extLst>
      <p:ext uri="{BB962C8B-B14F-4D97-AF65-F5344CB8AC3E}">
        <p14:creationId xmlns:p14="http://schemas.microsoft.com/office/powerpoint/2010/main" val="348267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28748-9B57-3D93-8217-921F9BEB5FC1}"/>
              </a:ext>
            </a:extLst>
          </p:cNvPr>
          <p:cNvSpPr>
            <a:spLocks noGrp="1"/>
          </p:cNvSpPr>
          <p:nvPr>
            <p:ph idx="1"/>
          </p:nvPr>
        </p:nvSpPr>
        <p:spPr>
          <a:xfrm>
            <a:off x="838200" y="559837"/>
            <a:ext cx="10515600" cy="5617126"/>
          </a:xfrm>
        </p:spPr>
        <p:txBody>
          <a:bodyPr>
            <a:normAutofit fontScale="92500"/>
          </a:bodyPr>
          <a:lstStyle/>
          <a:p>
            <a:pPr marL="0" indent="0" algn="l">
              <a:buNone/>
            </a:pPr>
            <a:r>
              <a:rPr lang="en-US" sz="3500" b="1" i="0" baseline="30000" dirty="0">
                <a:solidFill>
                  <a:srgbClr val="000000"/>
                </a:solidFill>
                <a:effectLst/>
                <a:highlight>
                  <a:srgbClr val="C0C0C0"/>
                </a:highlight>
                <a:latin typeface="system-ui"/>
              </a:rPr>
              <a:t>5 </a:t>
            </a:r>
            <a:r>
              <a:rPr lang="en-US" sz="3500" b="0" i="0" dirty="0">
                <a:solidFill>
                  <a:srgbClr val="000000"/>
                </a:solidFill>
                <a:effectLst/>
                <a:highlight>
                  <a:srgbClr val="C0C0C0"/>
                </a:highlight>
                <a:latin typeface="system-ui"/>
              </a:rPr>
              <a:t>Then said I, Woe is me! for I am undone; because I am a man of unclean lips, and I dwell in the midst of a people of unclean lips: for mine eyes have seen the King, the </a:t>
            </a:r>
            <a:r>
              <a:rPr lang="en-US" sz="3500" b="0" i="0" cap="small" dirty="0">
                <a:solidFill>
                  <a:srgbClr val="000000"/>
                </a:solidFill>
                <a:effectLst/>
                <a:highlight>
                  <a:srgbClr val="C0C0C0"/>
                </a:highlight>
                <a:latin typeface="system-ui"/>
              </a:rPr>
              <a:t>Lord</a:t>
            </a:r>
            <a:r>
              <a:rPr lang="en-US" sz="3500" b="0" i="0" dirty="0">
                <a:solidFill>
                  <a:srgbClr val="000000"/>
                </a:solidFill>
                <a:effectLst/>
                <a:highlight>
                  <a:srgbClr val="C0C0C0"/>
                </a:highlight>
                <a:latin typeface="system-ui"/>
              </a:rPr>
              <a:t> of hosts.</a:t>
            </a:r>
          </a:p>
          <a:p>
            <a:pPr marL="0" indent="0" algn="l">
              <a:buNone/>
            </a:pPr>
            <a:r>
              <a:rPr lang="en-US" sz="3500" b="1" i="0" baseline="30000" dirty="0">
                <a:solidFill>
                  <a:srgbClr val="000000"/>
                </a:solidFill>
                <a:effectLst/>
                <a:highlight>
                  <a:srgbClr val="C0C0C0"/>
                </a:highlight>
                <a:latin typeface="system-ui"/>
              </a:rPr>
              <a:t>6 </a:t>
            </a:r>
            <a:r>
              <a:rPr lang="en-US" sz="3500" b="0" i="0" dirty="0">
                <a:solidFill>
                  <a:srgbClr val="000000"/>
                </a:solidFill>
                <a:effectLst/>
                <a:highlight>
                  <a:srgbClr val="C0C0C0"/>
                </a:highlight>
                <a:latin typeface="system-ui"/>
              </a:rPr>
              <a:t>Then flew one of the </a:t>
            </a:r>
            <a:r>
              <a:rPr lang="en-US" sz="3500" b="0" i="0" dirty="0" err="1">
                <a:solidFill>
                  <a:srgbClr val="000000"/>
                </a:solidFill>
                <a:effectLst/>
                <a:highlight>
                  <a:srgbClr val="C0C0C0"/>
                </a:highlight>
                <a:latin typeface="system-ui"/>
              </a:rPr>
              <a:t>seraphims</a:t>
            </a:r>
            <a:r>
              <a:rPr lang="en-US" sz="3500" b="0" i="0" dirty="0">
                <a:solidFill>
                  <a:srgbClr val="000000"/>
                </a:solidFill>
                <a:effectLst/>
                <a:highlight>
                  <a:srgbClr val="C0C0C0"/>
                </a:highlight>
                <a:latin typeface="system-ui"/>
              </a:rPr>
              <a:t> unto me, having a live coal in his hand, which he had taken with the tongs from off the altar:</a:t>
            </a:r>
          </a:p>
          <a:p>
            <a:pPr marL="0" indent="0" algn="l">
              <a:buNone/>
            </a:pPr>
            <a:r>
              <a:rPr lang="en-US" sz="3500" b="1" i="0" baseline="30000" dirty="0">
                <a:solidFill>
                  <a:srgbClr val="000000"/>
                </a:solidFill>
                <a:effectLst/>
                <a:highlight>
                  <a:srgbClr val="C0C0C0"/>
                </a:highlight>
                <a:latin typeface="system-ui"/>
              </a:rPr>
              <a:t>7 </a:t>
            </a:r>
            <a:r>
              <a:rPr lang="en-US" sz="3500" b="0" i="0" dirty="0">
                <a:solidFill>
                  <a:srgbClr val="000000"/>
                </a:solidFill>
                <a:effectLst/>
                <a:highlight>
                  <a:srgbClr val="C0C0C0"/>
                </a:highlight>
                <a:latin typeface="system-ui"/>
              </a:rPr>
              <a:t>And he laid it upon my mouth, and said, Lo, this hath touched thy lips; and thine iniquity is taken away, and thy sin purged.</a:t>
            </a:r>
          </a:p>
          <a:p>
            <a:pPr marL="0" indent="0" algn="l">
              <a:buNone/>
            </a:pPr>
            <a:r>
              <a:rPr lang="en-US" sz="3500" b="1" i="0" baseline="30000" dirty="0">
                <a:solidFill>
                  <a:srgbClr val="000000"/>
                </a:solidFill>
                <a:effectLst/>
                <a:highlight>
                  <a:srgbClr val="C0C0C0"/>
                </a:highlight>
                <a:latin typeface="system-ui"/>
              </a:rPr>
              <a:t>8 </a:t>
            </a:r>
            <a:r>
              <a:rPr lang="en-US" sz="3500" b="0" i="0" dirty="0">
                <a:solidFill>
                  <a:srgbClr val="000000"/>
                </a:solidFill>
                <a:effectLst/>
                <a:highlight>
                  <a:srgbClr val="C0C0C0"/>
                </a:highlight>
                <a:latin typeface="system-ui"/>
              </a:rPr>
              <a:t>Also I heard the voice of the Lord, saying, Whom shall I send, and who will go for us? Then said I, Here am I; send me.</a:t>
            </a:r>
          </a:p>
          <a:p>
            <a:pPr marL="0" indent="0">
              <a:buNone/>
            </a:pPr>
            <a:endParaRPr lang="en-US" dirty="0"/>
          </a:p>
        </p:txBody>
      </p:sp>
    </p:spTree>
    <p:extLst>
      <p:ext uri="{BB962C8B-B14F-4D97-AF65-F5344CB8AC3E}">
        <p14:creationId xmlns:p14="http://schemas.microsoft.com/office/powerpoint/2010/main" val="353774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638-E5A6-BE5A-E56D-A55262449F54}"/>
              </a:ext>
            </a:extLst>
          </p:cNvPr>
          <p:cNvSpPr>
            <a:spLocks noGrp="1"/>
          </p:cNvSpPr>
          <p:nvPr>
            <p:ph type="title"/>
          </p:nvPr>
        </p:nvSpPr>
        <p:spPr>
          <a:xfrm>
            <a:off x="528734" y="18046"/>
            <a:ext cx="10515600" cy="1325563"/>
          </a:xfrm>
        </p:spPr>
        <p:txBody>
          <a:bodyPr/>
          <a:lstStyle/>
          <a:p>
            <a:r>
              <a:rPr lang="en-US" dirty="0">
                <a:highlight>
                  <a:srgbClr val="C0C0C0"/>
                </a:highlight>
              </a:rPr>
              <a:t>What the Will of God will do for me.</a:t>
            </a:r>
          </a:p>
        </p:txBody>
      </p:sp>
      <p:sp>
        <p:nvSpPr>
          <p:cNvPr id="3" name="Content Placeholder 2">
            <a:extLst>
              <a:ext uri="{FF2B5EF4-FFF2-40B4-BE49-F238E27FC236}">
                <a16:creationId xmlns:a16="http://schemas.microsoft.com/office/drawing/2014/main" id="{AA51D52B-0D27-960D-2C9B-C6FAA148995D}"/>
              </a:ext>
            </a:extLst>
          </p:cNvPr>
          <p:cNvSpPr>
            <a:spLocks noGrp="1"/>
          </p:cNvSpPr>
          <p:nvPr>
            <p:ph idx="1"/>
          </p:nvPr>
        </p:nvSpPr>
        <p:spPr>
          <a:xfrm>
            <a:off x="503854" y="1343609"/>
            <a:ext cx="11159412" cy="5029200"/>
          </a:xfrm>
        </p:spPr>
        <p:txBody>
          <a:bodyPr>
            <a:normAutofit/>
          </a:bodyPr>
          <a:lstStyle/>
          <a:p>
            <a:pPr marL="0" indent="0" algn="l">
              <a:buNone/>
            </a:pPr>
            <a:r>
              <a:rPr lang="en-US" sz="3500" dirty="0">
                <a:solidFill>
                  <a:srgbClr val="000000"/>
                </a:solidFill>
                <a:highlight>
                  <a:srgbClr val="00FFFF"/>
                </a:highlight>
                <a:latin typeface="system-ui"/>
              </a:rPr>
              <a:t>2. Allows me to walk closer to the Lord.</a:t>
            </a:r>
          </a:p>
          <a:p>
            <a:pPr marL="0" indent="0" algn="l">
              <a:buNone/>
            </a:pPr>
            <a:r>
              <a:rPr lang="en-US" sz="3500" b="0" i="0" dirty="0">
                <a:solidFill>
                  <a:srgbClr val="000000"/>
                </a:solidFill>
                <a:effectLst/>
                <a:highlight>
                  <a:srgbClr val="C0C0C0"/>
                </a:highlight>
                <a:latin typeface="system-ui"/>
              </a:rPr>
              <a:t>Psalm 25:14 </a:t>
            </a:r>
            <a:r>
              <a:rPr lang="en-US" sz="3500" b="1" i="0" baseline="30000" dirty="0">
                <a:solidFill>
                  <a:srgbClr val="000000"/>
                </a:solidFill>
                <a:effectLst/>
                <a:highlight>
                  <a:srgbClr val="C0C0C0"/>
                </a:highlight>
                <a:latin typeface="system-ui"/>
              </a:rPr>
              <a:t> </a:t>
            </a:r>
            <a:r>
              <a:rPr lang="en-US" sz="3500" b="0" i="0" dirty="0">
                <a:solidFill>
                  <a:srgbClr val="000000"/>
                </a:solidFill>
                <a:effectLst/>
                <a:highlight>
                  <a:srgbClr val="C0C0C0"/>
                </a:highlight>
                <a:latin typeface="system-ui"/>
              </a:rPr>
              <a:t>The secret of the </a:t>
            </a:r>
            <a:r>
              <a:rPr lang="en-US" sz="3500" b="0" i="0" cap="small" dirty="0">
                <a:solidFill>
                  <a:srgbClr val="000000"/>
                </a:solidFill>
                <a:effectLst/>
                <a:highlight>
                  <a:srgbClr val="C0C0C0"/>
                </a:highlight>
                <a:latin typeface="system-ui"/>
              </a:rPr>
              <a:t>Lord</a:t>
            </a:r>
            <a:r>
              <a:rPr lang="en-US" sz="3500" b="0" i="0" dirty="0">
                <a:solidFill>
                  <a:srgbClr val="000000"/>
                </a:solidFill>
                <a:effectLst/>
                <a:highlight>
                  <a:srgbClr val="C0C0C0"/>
                </a:highlight>
                <a:latin typeface="system-ui"/>
              </a:rPr>
              <a:t> is with them that fear him; and he will shew them his covenant.</a:t>
            </a:r>
          </a:p>
          <a:p>
            <a:pPr marL="0" indent="0" algn="l">
              <a:buNone/>
            </a:pPr>
            <a:endParaRPr lang="en-US" sz="3500" dirty="0">
              <a:solidFill>
                <a:srgbClr val="000000"/>
              </a:solidFill>
              <a:latin typeface="system-ui"/>
            </a:endParaRPr>
          </a:p>
          <a:p>
            <a:pPr marL="0" indent="0" algn="l">
              <a:buNone/>
            </a:pPr>
            <a:r>
              <a:rPr lang="en-US" sz="3500" b="0" i="0" dirty="0">
                <a:solidFill>
                  <a:srgbClr val="000000"/>
                </a:solidFill>
                <a:effectLst/>
                <a:highlight>
                  <a:srgbClr val="00FFFF"/>
                </a:highlight>
                <a:latin typeface="system-ui"/>
              </a:rPr>
              <a:t>3. Gives me confidence.</a:t>
            </a:r>
          </a:p>
          <a:p>
            <a:pPr marL="0" indent="0" algn="l">
              <a:buNone/>
            </a:pPr>
            <a:r>
              <a:rPr lang="en-US" sz="3500" b="0" i="0" dirty="0">
                <a:solidFill>
                  <a:srgbClr val="000000"/>
                </a:solidFill>
                <a:effectLst/>
                <a:highlight>
                  <a:srgbClr val="C0C0C0"/>
                </a:highlight>
                <a:latin typeface="system-ui"/>
              </a:rPr>
              <a:t>Psalm 27:3 </a:t>
            </a:r>
            <a:r>
              <a:rPr lang="en-US" sz="3500" b="1" i="0" baseline="30000" dirty="0">
                <a:solidFill>
                  <a:srgbClr val="000000"/>
                </a:solidFill>
                <a:effectLst/>
                <a:highlight>
                  <a:srgbClr val="C0C0C0"/>
                </a:highlight>
                <a:latin typeface="system-ui"/>
              </a:rPr>
              <a:t> </a:t>
            </a:r>
            <a:r>
              <a:rPr lang="en-US" sz="3500" b="0" i="0" dirty="0">
                <a:solidFill>
                  <a:srgbClr val="000000"/>
                </a:solidFill>
                <a:effectLst/>
                <a:highlight>
                  <a:srgbClr val="C0C0C0"/>
                </a:highlight>
                <a:latin typeface="system-ui"/>
              </a:rPr>
              <a:t>Though an host should encamp against me, my heart shall not fear: though war should rise against me, in this will I be confident.</a:t>
            </a:r>
          </a:p>
          <a:p>
            <a:pPr marL="0" indent="0" algn="l">
              <a:buNone/>
            </a:pPr>
            <a:endParaRPr lang="en-US" b="0" i="0" dirty="0">
              <a:solidFill>
                <a:srgbClr val="000000"/>
              </a:solidFill>
              <a:effectLst/>
              <a:latin typeface="system-ui"/>
            </a:endParaRPr>
          </a:p>
          <a:p>
            <a:pPr marL="0" indent="0" algn="l">
              <a:buNone/>
            </a:pPr>
            <a:endParaRPr lang="en-US" dirty="0">
              <a:solidFill>
                <a:srgbClr val="000000"/>
              </a:solidFill>
              <a:latin typeface="system-ui"/>
            </a:endParaRPr>
          </a:p>
        </p:txBody>
      </p:sp>
    </p:spTree>
    <p:extLst>
      <p:ext uri="{BB962C8B-B14F-4D97-AF65-F5344CB8AC3E}">
        <p14:creationId xmlns:p14="http://schemas.microsoft.com/office/powerpoint/2010/main" val="116015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B07-F500-B7C5-0384-48A75B1E9F98}"/>
              </a:ext>
            </a:extLst>
          </p:cNvPr>
          <p:cNvSpPr>
            <a:spLocks noGrp="1"/>
          </p:cNvSpPr>
          <p:nvPr>
            <p:ph type="title"/>
          </p:nvPr>
        </p:nvSpPr>
        <p:spPr/>
        <p:txBody>
          <a:bodyPr/>
          <a:lstStyle/>
          <a:p>
            <a:r>
              <a:rPr lang="en-US" dirty="0">
                <a:highlight>
                  <a:srgbClr val="C0C0C0"/>
                </a:highlight>
              </a:rPr>
              <a:t>II. What the WILL of God means for us.</a:t>
            </a:r>
          </a:p>
        </p:txBody>
      </p:sp>
      <p:sp>
        <p:nvSpPr>
          <p:cNvPr id="3" name="Content Placeholder 2">
            <a:extLst>
              <a:ext uri="{FF2B5EF4-FFF2-40B4-BE49-F238E27FC236}">
                <a16:creationId xmlns:a16="http://schemas.microsoft.com/office/drawing/2014/main" id="{3F56F344-B0D7-FFB5-C9D2-BF577C059488}"/>
              </a:ext>
            </a:extLst>
          </p:cNvPr>
          <p:cNvSpPr>
            <a:spLocks noGrp="1"/>
          </p:cNvSpPr>
          <p:nvPr>
            <p:ph idx="1"/>
          </p:nvPr>
        </p:nvSpPr>
        <p:spPr/>
        <p:txBody>
          <a:bodyPr>
            <a:normAutofit lnSpcReduction="10000"/>
          </a:bodyPr>
          <a:lstStyle/>
          <a:p>
            <a:pPr marL="0" indent="0" algn="l">
              <a:buNone/>
            </a:pPr>
            <a:r>
              <a:rPr lang="en-US" sz="4000" dirty="0">
                <a:highlight>
                  <a:srgbClr val="00FFFF"/>
                </a:highlight>
              </a:rPr>
              <a:t>1. Substance to our life. </a:t>
            </a:r>
          </a:p>
          <a:p>
            <a:pPr marL="0" indent="0" algn="l">
              <a:buNone/>
            </a:pPr>
            <a:r>
              <a:rPr lang="en-US" sz="4000" b="0" i="0" dirty="0">
                <a:solidFill>
                  <a:srgbClr val="000000"/>
                </a:solidFill>
                <a:effectLst/>
                <a:highlight>
                  <a:srgbClr val="C0C0C0"/>
                </a:highlight>
                <a:latin typeface="system-ui"/>
              </a:rPr>
              <a:t>James 4:13-14 </a:t>
            </a:r>
            <a:r>
              <a:rPr lang="en-US" sz="4000" b="1" i="0" baseline="30000" dirty="0">
                <a:solidFill>
                  <a:srgbClr val="000000"/>
                </a:solidFill>
                <a:effectLst/>
                <a:highlight>
                  <a:srgbClr val="C0C0C0"/>
                </a:highlight>
                <a:latin typeface="system-ui"/>
              </a:rPr>
              <a:t> </a:t>
            </a:r>
            <a:r>
              <a:rPr lang="en-US" sz="4000" b="0" i="0" dirty="0">
                <a:solidFill>
                  <a:srgbClr val="000000"/>
                </a:solidFill>
                <a:effectLst/>
                <a:highlight>
                  <a:srgbClr val="C0C0C0"/>
                </a:highlight>
                <a:latin typeface="system-ui"/>
              </a:rPr>
              <a:t>Now listen, you who say, “Today or tomorrow we will go to this or that city, spend a year there, carry on business and make money.” </a:t>
            </a:r>
            <a:r>
              <a:rPr lang="en-US" sz="4000" b="1" i="0" baseline="30000" dirty="0">
                <a:solidFill>
                  <a:srgbClr val="000000"/>
                </a:solidFill>
                <a:effectLst/>
                <a:highlight>
                  <a:srgbClr val="C0C0C0"/>
                </a:highlight>
                <a:latin typeface="system-ui"/>
              </a:rPr>
              <a:t>14 </a:t>
            </a:r>
            <a:r>
              <a:rPr lang="en-US" sz="4000" b="0" i="0" dirty="0">
                <a:solidFill>
                  <a:srgbClr val="000000"/>
                </a:solidFill>
                <a:effectLst/>
                <a:highlight>
                  <a:srgbClr val="C0C0C0"/>
                </a:highlight>
                <a:latin typeface="system-ui"/>
              </a:rPr>
              <a:t>Why, you do not even know what will happen tomorrow. What is your life? You are a mist that appears for a little while and then vanishes.</a:t>
            </a:r>
          </a:p>
          <a:p>
            <a:pPr marL="0" indent="0">
              <a:buNone/>
            </a:pPr>
            <a:endParaRPr lang="en-US" dirty="0"/>
          </a:p>
        </p:txBody>
      </p:sp>
    </p:spTree>
    <p:extLst>
      <p:ext uri="{BB962C8B-B14F-4D97-AF65-F5344CB8AC3E}">
        <p14:creationId xmlns:p14="http://schemas.microsoft.com/office/powerpoint/2010/main" val="103175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B07-F500-B7C5-0384-48A75B1E9F98}"/>
              </a:ext>
            </a:extLst>
          </p:cNvPr>
          <p:cNvSpPr>
            <a:spLocks noGrp="1"/>
          </p:cNvSpPr>
          <p:nvPr>
            <p:ph type="title"/>
          </p:nvPr>
        </p:nvSpPr>
        <p:spPr/>
        <p:txBody>
          <a:bodyPr/>
          <a:lstStyle/>
          <a:p>
            <a:r>
              <a:rPr lang="en-US" dirty="0">
                <a:highlight>
                  <a:srgbClr val="C0C0C0"/>
                </a:highlight>
              </a:rPr>
              <a:t>II. What the WILL of God means for us.</a:t>
            </a:r>
          </a:p>
        </p:txBody>
      </p:sp>
      <p:sp>
        <p:nvSpPr>
          <p:cNvPr id="3" name="Content Placeholder 2">
            <a:extLst>
              <a:ext uri="{FF2B5EF4-FFF2-40B4-BE49-F238E27FC236}">
                <a16:creationId xmlns:a16="http://schemas.microsoft.com/office/drawing/2014/main" id="{3F56F344-B0D7-FFB5-C9D2-BF577C059488}"/>
              </a:ext>
            </a:extLst>
          </p:cNvPr>
          <p:cNvSpPr>
            <a:spLocks noGrp="1"/>
          </p:cNvSpPr>
          <p:nvPr>
            <p:ph idx="1"/>
          </p:nvPr>
        </p:nvSpPr>
        <p:spPr/>
        <p:txBody>
          <a:bodyPr>
            <a:normAutofit/>
          </a:bodyPr>
          <a:lstStyle/>
          <a:p>
            <a:pPr marL="0" indent="0" algn="l">
              <a:buNone/>
            </a:pPr>
            <a:r>
              <a:rPr lang="en-US" sz="5000" dirty="0">
                <a:highlight>
                  <a:srgbClr val="00FFFF"/>
                </a:highlight>
              </a:rPr>
              <a:t>2. Food for our Spirit</a:t>
            </a:r>
          </a:p>
          <a:p>
            <a:pPr marL="0" indent="0" algn="l">
              <a:buNone/>
            </a:pPr>
            <a:r>
              <a:rPr lang="en-US" sz="4500" b="0" i="0" dirty="0">
                <a:solidFill>
                  <a:srgbClr val="000000"/>
                </a:solidFill>
                <a:effectLst/>
                <a:highlight>
                  <a:srgbClr val="C0C0C0"/>
                </a:highlight>
                <a:latin typeface="system-ui"/>
              </a:rPr>
              <a:t>John 4:34</a:t>
            </a:r>
          </a:p>
          <a:p>
            <a:pPr marL="0" indent="0" algn="l">
              <a:buNone/>
            </a:pPr>
            <a:r>
              <a:rPr lang="en-US" sz="4500" b="0" i="0" dirty="0">
                <a:solidFill>
                  <a:srgbClr val="000000"/>
                </a:solidFill>
                <a:effectLst/>
                <a:highlight>
                  <a:srgbClr val="C0C0C0"/>
                </a:highlight>
                <a:latin typeface="system-ui"/>
              </a:rPr>
              <a:t>“My food,” said Jesus, “is to do the will of him who sent me and to finish his work.</a:t>
            </a:r>
          </a:p>
          <a:p>
            <a:pPr marL="0" indent="0">
              <a:buNone/>
            </a:pPr>
            <a:endParaRPr lang="en-US" dirty="0"/>
          </a:p>
        </p:txBody>
      </p:sp>
    </p:spTree>
    <p:extLst>
      <p:ext uri="{BB962C8B-B14F-4D97-AF65-F5344CB8AC3E}">
        <p14:creationId xmlns:p14="http://schemas.microsoft.com/office/powerpoint/2010/main" val="379946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B07-F500-B7C5-0384-48A75B1E9F98}"/>
              </a:ext>
            </a:extLst>
          </p:cNvPr>
          <p:cNvSpPr>
            <a:spLocks noGrp="1"/>
          </p:cNvSpPr>
          <p:nvPr>
            <p:ph type="title"/>
          </p:nvPr>
        </p:nvSpPr>
        <p:spPr/>
        <p:txBody>
          <a:bodyPr/>
          <a:lstStyle/>
          <a:p>
            <a:r>
              <a:rPr lang="en-US" dirty="0">
                <a:highlight>
                  <a:srgbClr val="C0C0C0"/>
                </a:highlight>
              </a:rPr>
              <a:t>II. What the WILL of God means for us.</a:t>
            </a:r>
          </a:p>
        </p:txBody>
      </p:sp>
      <p:sp>
        <p:nvSpPr>
          <p:cNvPr id="3" name="Content Placeholder 2">
            <a:extLst>
              <a:ext uri="{FF2B5EF4-FFF2-40B4-BE49-F238E27FC236}">
                <a16:creationId xmlns:a16="http://schemas.microsoft.com/office/drawing/2014/main" id="{3F56F344-B0D7-FFB5-C9D2-BF577C059488}"/>
              </a:ext>
            </a:extLst>
          </p:cNvPr>
          <p:cNvSpPr>
            <a:spLocks noGrp="1"/>
          </p:cNvSpPr>
          <p:nvPr>
            <p:ph idx="1"/>
          </p:nvPr>
        </p:nvSpPr>
        <p:spPr/>
        <p:txBody>
          <a:bodyPr>
            <a:normAutofit/>
          </a:bodyPr>
          <a:lstStyle/>
          <a:p>
            <a:pPr marL="0" indent="0" algn="l">
              <a:buNone/>
            </a:pPr>
            <a:r>
              <a:rPr lang="en-US" sz="5000" dirty="0">
                <a:highlight>
                  <a:srgbClr val="00FFFF"/>
                </a:highlight>
              </a:rPr>
              <a:t>3. Enlightenment for the Mind</a:t>
            </a:r>
          </a:p>
          <a:p>
            <a:pPr marL="0" indent="0" algn="l">
              <a:buNone/>
            </a:pPr>
            <a:r>
              <a:rPr lang="en-US" sz="4000" b="0" i="0" dirty="0">
                <a:solidFill>
                  <a:srgbClr val="000000"/>
                </a:solidFill>
                <a:effectLst/>
                <a:highlight>
                  <a:srgbClr val="C0C0C0"/>
                </a:highlight>
                <a:latin typeface="system-ui"/>
              </a:rPr>
              <a:t>John 7:17 Anyone who chooses to do the will of God will find out whether my teaching comes from God or whether I speak on my own.</a:t>
            </a:r>
          </a:p>
          <a:p>
            <a:pPr marL="0" indent="0">
              <a:buNone/>
            </a:pPr>
            <a:endParaRPr lang="en-US" dirty="0"/>
          </a:p>
        </p:txBody>
      </p:sp>
    </p:spTree>
    <p:extLst>
      <p:ext uri="{BB962C8B-B14F-4D97-AF65-F5344CB8AC3E}">
        <p14:creationId xmlns:p14="http://schemas.microsoft.com/office/powerpoint/2010/main" val="208767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B07-F500-B7C5-0384-48A75B1E9F98}"/>
              </a:ext>
            </a:extLst>
          </p:cNvPr>
          <p:cNvSpPr>
            <a:spLocks noGrp="1"/>
          </p:cNvSpPr>
          <p:nvPr>
            <p:ph type="title"/>
          </p:nvPr>
        </p:nvSpPr>
        <p:spPr/>
        <p:txBody>
          <a:bodyPr/>
          <a:lstStyle/>
          <a:p>
            <a:r>
              <a:rPr lang="en-US" dirty="0">
                <a:highlight>
                  <a:srgbClr val="C0C0C0"/>
                </a:highlight>
              </a:rPr>
              <a:t>III. What The WILL of God Desires</a:t>
            </a:r>
          </a:p>
        </p:txBody>
      </p:sp>
      <p:sp>
        <p:nvSpPr>
          <p:cNvPr id="3" name="Content Placeholder 2">
            <a:extLst>
              <a:ext uri="{FF2B5EF4-FFF2-40B4-BE49-F238E27FC236}">
                <a16:creationId xmlns:a16="http://schemas.microsoft.com/office/drawing/2014/main" id="{3F56F344-B0D7-FFB5-C9D2-BF577C059488}"/>
              </a:ext>
            </a:extLst>
          </p:cNvPr>
          <p:cNvSpPr>
            <a:spLocks noGrp="1"/>
          </p:cNvSpPr>
          <p:nvPr>
            <p:ph idx="1"/>
          </p:nvPr>
        </p:nvSpPr>
        <p:spPr/>
        <p:txBody>
          <a:bodyPr>
            <a:normAutofit/>
          </a:bodyPr>
          <a:lstStyle/>
          <a:p>
            <a:pPr marL="0" indent="0" algn="l">
              <a:buNone/>
            </a:pPr>
            <a:r>
              <a:rPr lang="en-US" sz="5000" dirty="0">
                <a:highlight>
                  <a:srgbClr val="00FFFF"/>
                </a:highlight>
              </a:rPr>
              <a:t>1. Sanctification</a:t>
            </a:r>
          </a:p>
          <a:p>
            <a:pPr marL="0" indent="0" algn="l">
              <a:buNone/>
            </a:pPr>
            <a:r>
              <a:rPr lang="en-US" sz="4500" b="0" i="0" dirty="0">
                <a:solidFill>
                  <a:srgbClr val="000000"/>
                </a:solidFill>
                <a:effectLst/>
                <a:highlight>
                  <a:srgbClr val="C0C0C0"/>
                </a:highlight>
                <a:latin typeface="system-ui"/>
              </a:rPr>
              <a:t>1 </a:t>
            </a:r>
            <a:r>
              <a:rPr lang="en-US" sz="4500" b="0" i="0">
                <a:solidFill>
                  <a:srgbClr val="000000"/>
                </a:solidFill>
                <a:effectLst/>
                <a:highlight>
                  <a:srgbClr val="C0C0C0"/>
                </a:highlight>
                <a:latin typeface="system-ui"/>
              </a:rPr>
              <a:t>Thessalonians 4:3a</a:t>
            </a:r>
          </a:p>
          <a:p>
            <a:pPr marL="0" indent="0" algn="l">
              <a:buNone/>
            </a:pPr>
            <a:r>
              <a:rPr lang="en-US" sz="4500" b="0" i="0">
                <a:solidFill>
                  <a:srgbClr val="000000"/>
                </a:solidFill>
                <a:effectLst/>
                <a:highlight>
                  <a:srgbClr val="C0C0C0"/>
                </a:highlight>
                <a:latin typeface="system-ui"/>
              </a:rPr>
              <a:t> </a:t>
            </a:r>
            <a:r>
              <a:rPr lang="en-US" sz="4500" b="0" i="0" dirty="0">
                <a:solidFill>
                  <a:srgbClr val="000000"/>
                </a:solidFill>
                <a:effectLst/>
                <a:highlight>
                  <a:srgbClr val="C0C0C0"/>
                </a:highlight>
                <a:latin typeface="system-ui"/>
              </a:rPr>
              <a:t>It is God’s will that you should be sanctified:</a:t>
            </a:r>
            <a:endParaRPr lang="en-US" sz="4500" dirty="0"/>
          </a:p>
        </p:txBody>
      </p:sp>
    </p:spTree>
    <p:extLst>
      <p:ext uri="{BB962C8B-B14F-4D97-AF65-F5344CB8AC3E}">
        <p14:creationId xmlns:p14="http://schemas.microsoft.com/office/powerpoint/2010/main" val="3221832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765</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system-ui</vt:lpstr>
      <vt:lpstr>Office Theme</vt:lpstr>
      <vt:lpstr>PowerPoint Presentation</vt:lpstr>
      <vt:lpstr>The Will of God</vt:lpstr>
      <vt:lpstr>I. What the Will of God will do for me.</vt:lpstr>
      <vt:lpstr>PowerPoint Presentation</vt:lpstr>
      <vt:lpstr>What the Will of God will do for me.</vt:lpstr>
      <vt:lpstr>II. What the WILL of God means for us.</vt:lpstr>
      <vt:lpstr>II. What the WILL of God means for us.</vt:lpstr>
      <vt:lpstr>II. What the WILL of God means for us.</vt:lpstr>
      <vt:lpstr>III. What The WILL of God Desires</vt:lpstr>
      <vt:lpstr>III. What The WILL of God Desires</vt:lpstr>
      <vt:lpstr>III. What The WILL of God Desires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meckfessel</dc:creator>
  <cp:lastModifiedBy>christa meckfessel</cp:lastModifiedBy>
  <cp:revision>2</cp:revision>
  <dcterms:created xsi:type="dcterms:W3CDTF">2023-10-14T20:24:36Z</dcterms:created>
  <dcterms:modified xsi:type="dcterms:W3CDTF">2025-06-29T02:46:33Z</dcterms:modified>
</cp:coreProperties>
</file>